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6608880"/>
            <a:ext cx="193068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400" spc="41" strike="noStrike">
                <a:solidFill>
                  <a:srgbClr val="f5f5f5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2012, SAS Institute Inc. All rights reserved.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inleidingR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linkedin.com/today/author/longhowlam" TargetMode="External"/><Relationship Id="rId3" Type="http://schemas.openxmlformats.org/officeDocument/2006/relationships/hyperlink" Target="https://www.linkedin.com/today/author/longhowla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longhowlam.wordpress.com/" TargetMode="External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259640" y="5187240"/>
            <a:ext cx="5663880" cy="129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80160" rIns="731520" tIns="45000" bIns="45000"/>
          <a:p>
            <a:pPr algn="ctr">
              <a:lnSpc>
                <a:spcPct val="120000"/>
              </a:lnSpc>
            </a:pPr>
            <a:r>
              <a:rPr b="1" lang="nl-NL" sz="6600" spc="-1" strike="noStrike">
                <a:solidFill>
                  <a:srgbClr val="0b1107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BASICS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Line 2"/>
          <p:cNvSpPr/>
          <p:nvPr/>
        </p:nvSpPr>
        <p:spPr>
          <a:xfrm>
            <a:off x="0" y="1700640"/>
            <a:ext cx="9144000" cy="360"/>
          </a:xfrm>
          <a:prstGeom prst="line">
            <a:avLst/>
          </a:prstGeom>
          <a:ln w="2232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899640" y="5055840"/>
            <a:ext cx="1833480" cy="160416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919440" y="6351840"/>
            <a:ext cx="6226920" cy="3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Afbeelding 6" descr=""/>
          <p:cNvPicPr/>
          <p:nvPr/>
        </p:nvPicPr>
        <p:blipFill>
          <a:blip r:embed="rId2"/>
          <a:stretch/>
        </p:blipFill>
        <p:spPr>
          <a:xfrm>
            <a:off x="0" y="-27360"/>
            <a:ext cx="9142560" cy="413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5640" y="4464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Waarom R gebruiken?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95640" y="908640"/>
            <a:ext cx="8532720" cy="52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Populariteit enorm toegenomen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Veel Universiteiten gebruiken het in het onderwijs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tool van de nieuwe generatie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Open source, geen licentie aanschaf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Support via community (hele grote, stack overflow, blogs, online!!) of derde partijen.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Heel veel actieve ontwikkelingen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Community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Bedrijven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Je moet na denken!!!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Er is een leercurve……  maar die is te overwinnen!!!!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6804360" y="4077000"/>
            <a:ext cx="1257480" cy="110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5640" y="4464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analytics life cycle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3" descr=""/>
          <p:cNvPicPr/>
          <p:nvPr/>
        </p:nvPicPr>
        <p:blipFill>
          <a:blip r:embed="rId1"/>
          <a:stretch/>
        </p:blipFill>
        <p:spPr>
          <a:xfrm>
            <a:off x="3480120" y="1340640"/>
            <a:ext cx="1679760" cy="1211760"/>
          </a:xfrm>
          <a:prstGeom prst="rect">
            <a:avLst/>
          </a:prstGeom>
          <a:ln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2"/>
          <a:stretch/>
        </p:blipFill>
        <p:spPr>
          <a:xfrm>
            <a:off x="4770360" y="1398240"/>
            <a:ext cx="1348200" cy="1517760"/>
          </a:xfrm>
          <a:prstGeom prst="rect">
            <a:avLst/>
          </a:prstGeom>
          <a:ln>
            <a:noFill/>
          </a:ln>
        </p:spPr>
      </p:pic>
      <p:pic>
        <p:nvPicPr>
          <p:cNvPr id="253" name="Picture 5" descr=""/>
          <p:cNvPicPr/>
          <p:nvPr/>
        </p:nvPicPr>
        <p:blipFill>
          <a:blip r:embed="rId3"/>
          <a:stretch/>
        </p:blipFill>
        <p:spPr>
          <a:xfrm>
            <a:off x="5185800" y="2267280"/>
            <a:ext cx="1191240" cy="1782360"/>
          </a:xfrm>
          <a:prstGeom prst="rect">
            <a:avLst/>
          </a:prstGeom>
          <a:ln>
            <a:noFill/>
          </a:ln>
        </p:spPr>
      </p:pic>
      <p:pic>
        <p:nvPicPr>
          <p:cNvPr id="254" name="Picture 6" descr=""/>
          <p:cNvPicPr/>
          <p:nvPr/>
        </p:nvPicPr>
        <p:blipFill>
          <a:blip r:embed="rId4"/>
          <a:stretch/>
        </p:blipFill>
        <p:spPr>
          <a:xfrm>
            <a:off x="4809960" y="3611160"/>
            <a:ext cx="1505160" cy="1364760"/>
          </a:xfrm>
          <a:prstGeom prst="rect">
            <a:avLst/>
          </a:prstGeom>
          <a:ln>
            <a:noFill/>
          </a:ln>
        </p:spPr>
      </p:pic>
      <p:pic>
        <p:nvPicPr>
          <p:cNvPr id="255" name="Picture 7" descr=""/>
          <p:cNvPicPr/>
          <p:nvPr/>
        </p:nvPicPr>
        <p:blipFill>
          <a:blip r:embed="rId5"/>
          <a:stretch/>
        </p:blipFill>
        <p:spPr>
          <a:xfrm>
            <a:off x="2807280" y="3637440"/>
            <a:ext cx="1348200" cy="1523880"/>
          </a:xfrm>
          <a:prstGeom prst="rect">
            <a:avLst/>
          </a:prstGeom>
          <a:ln>
            <a:noFill/>
          </a:ln>
        </p:spPr>
      </p:pic>
      <p:pic>
        <p:nvPicPr>
          <p:cNvPr id="256" name="Picture 11" descr=""/>
          <p:cNvPicPr/>
          <p:nvPr/>
        </p:nvPicPr>
        <p:blipFill>
          <a:blip r:embed="rId6"/>
          <a:stretch/>
        </p:blipFill>
        <p:spPr>
          <a:xfrm>
            <a:off x="2566080" y="2576160"/>
            <a:ext cx="1191240" cy="1700280"/>
          </a:xfrm>
          <a:prstGeom prst="rect">
            <a:avLst/>
          </a:prstGeom>
          <a:ln>
            <a:noFill/>
          </a:ln>
        </p:spPr>
      </p:pic>
      <p:pic>
        <p:nvPicPr>
          <p:cNvPr id="257" name="Picture 12" descr=""/>
          <p:cNvPicPr/>
          <p:nvPr/>
        </p:nvPicPr>
        <p:blipFill>
          <a:blip r:embed="rId7"/>
          <a:stretch/>
        </p:blipFill>
        <p:spPr>
          <a:xfrm>
            <a:off x="2632680" y="1630440"/>
            <a:ext cx="1479600" cy="1341360"/>
          </a:xfrm>
          <a:prstGeom prst="rect">
            <a:avLst/>
          </a:prstGeom>
          <a:ln>
            <a:noFill/>
          </a:ln>
        </p:spPr>
      </p:pic>
      <p:pic>
        <p:nvPicPr>
          <p:cNvPr id="258" name="Picture 10" descr=""/>
          <p:cNvPicPr/>
          <p:nvPr/>
        </p:nvPicPr>
        <p:blipFill>
          <a:blip r:embed="rId8"/>
          <a:stretch/>
        </p:blipFill>
        <p:spPr>
          <a:xfrm>
            <a:off x="3746160" y="4016160"/>
            <a:ext cx="1679760" cy="121176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4043520" y="1715040"/>
            <a:ext cx="97308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IDENTIFY BUSINESS PAIN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955040" y="2092320"/>
            <a:ext cx="110088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DATA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PREPARATION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5388480" y="3103560"/>
            <a:ext cx="105444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EPLORE DATA VALIDITY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4854600" y="4167000"/>
            <a:ext cx="120564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TRANSFORM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&amp; SELECT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3903840" y="4459320"/>
            <a:ext cx="10494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 BUILD ANALYTICAL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2967480" y="4028760"/>
            <a:ext cx="92628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6.VALIDATE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2618280" y="3074760"/>
            <a:ext cx="92628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 DEPLOY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9"/>
          <p:cNvSpPr/>
          <p:nvPr/>
        </p:nvSpPr>
        <p:spPr>
          <a:xfrm>
            <a:off x="2967480" y="2068200"/>
            <a:ext cx="100584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8.EVALUATE,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MONITOR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10"/>
          <p:cNvSpPr/>
          <p:nvPr/>
        </p:nvSpPr>
        <p:spPr>
          <a:xfrm>
            <a:off x="3624840" y="2443680"/>
            <a:ext cx="1718280" cy="1695600"/>
          </a:xfrm>
          <a:prstGeom prst="ellipse">
            <a:avLst/>
          </a:prstGeom>
          <a:noFill/>
          <a:ln w="225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Picture 3" descr=""/>
          <p:cNvPicPr/>
          <p:nvPr/>
        </p:nvPicPr>
        <p:blipFill>
          <a:blip r:embed="rId9"/>
          <a:stretch/>
        </p:blipFill>
        <p:spPr>
          <a:xfrm>
            <a:off x="3896640" y="2752200"/>
            <a:ext cx="1151640" cy="1019880"/>
          </a:xfrm>
          <a:prstGeom prst="rect">
            <a:avLst/>
          </a:prstGeom>
          <a:ln>
            <a:noFill/>
          </a:ln>
        </p:spPr>
      </p:pic>
      <p:sp>
        <p:nvSpPr>
          <p:cNvPr id="269" name="CustomShape 11"/>
          <p:cNvSpPr/>
          <p:nvPr/>
        </p:nvSpPr>
        <p:spPr>
          <a:xfrm>
            <a:off x="6154560" y="1529640"/>
            <a:ext cx="2662920" cy="8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1&amp;2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Tidyverse, dplyr, stringr,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2"/>
          <p:cNvSpPr/>
          <p:nvPr/>
        </p:nvSpPr>
        <p:spPr>
          <a:xfrm>
            <a:off x="6527880" y="3020400"/>
            <a:ext cx="221508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3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Ggplot2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Plotly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Interactive plots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3"/>
          <p:cNvSpPr/>
          <p:nvPr/>
        </p:nvSpPr>
        <p:spPr>
          <a:xfrm>
            <a:off x="4626720" y="5471280"/>
            <a:ext cx="2662920" cy="8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4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Lm, glm, h20, glmnet, ranger,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4"/>
          <p:cNvSpPr/>
          <p:nvPr/>
        </p:nvSpPr>
        <p:spPr>
          <a:xfrm>
            <a:off x="216720" y="3020760"/>
            <a:ext cx="1870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Out of-scope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111960" y="188640"/>
            <a:ext cx="41749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Twee boeken die ik aanraad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45080" y="936360"/>
            <a:ext cx="31669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4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http://r4ds.had.co.nz/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Afbeelding 4" descr=""/>
          <p:cNvPicPr/>
          <p:nvPr/>
        </p:nvPicPr>
        <p:blipFill>
          <a:blip r:embed="rId1"/>
          <a:stretch/>
        </p:blipFill>
        <p:spPr>
          <a:xfrm>
            <a:off x="111960" y="1221840"/>
            <a:ext cx="2950920" cy="4167720"/>
          </a:xfrm>
          <a:prstGeom prst="rect">
            <a:avLst/>
          </a:prstGeom>
          <a:ln>
            <a:noFill/>
          </a:ln>
        </p:spPr>
      </p:pic>
      <p:pic>
        <p:nvPicPr>
          <p:cNvPr id="276" name="Afbeelding 5" descr=""/>
          <p:cNvPicPr/>
          <p:nvPr/>
        </p:nvPicPr>
        <p:blipFill>
          <a:blip r:embed="rId2"/>
          <a:stretch/>
        </p:blipFill>
        <p:spPr>
          <a:xfrm>
            <a:off x="4716000" y="1130760"/>
            <a:ext cx="3094920" cy="4794840"/>
          </a:xfrm>
          <a:prstGeom prst="rect">
            <a:avLst/>
          </a:prstGeom>
          <a:ln>
            <a:noFill/>
          </a:ln>
        </p:spPr>
      </p:pic>
      <p:sp>
        <p:nvSpPr>
          <p:cNvPr id="277" name="CustomShape 3"/>
          <p:cNvSpPr/>
          <p:nvPr/>
        </p:nvSpPr>
        <p:spPr>
          <a:xfrm>
            <a:off x="2627640" y="5954760"/>
            <a:ext cx="62632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2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http://statweb.stanford.edu/~tibs/ElemStatLearn/printings/ESLII_print10.pdf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Afbeelding 2" descr=""/>
          <p:cNvPicPr/>
          <p:nvPr/>
        </p:nvPicPr>
        <p:blipFill>
          <a:blip r:embed="rId1"/>
          <a:stretch/>
        </p:blipFill>
        <p:spPr>
          <a:xfrm>
            <a:off x="179640" y="548640"/>
            <a:ext cx="1372680" cy="744480"/>
          </a:xfrm>
          <a:prstGeom prst="rect">
            <a:avLst/>
          </a:prstGeom>
          <a:ln>
            <a:noFill/>
          </a:ln>
        </p:spPr>
      </p:pic>
      <p:pic>
        <p:nvPicPr>
          <p:cNvPr id="279" name="Afbeelding 3" descr=""/>
          <p:cNvPicPr/>
          <p:nvPr/>
        </p:nvPicPr>
        <p:blipFill>
          <a:blip r:embed="rId2"/>
          <a:stretch/>
        </p:blipFill>
        <p:spPr>
          <a:xfrm>
            <a:off x="1268280" y="1628640"/>
            <a:ext cx="7227000" cy="40489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79640" y="159120"/>
            <a:ext cx="7885440" cy="8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Agenda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10240" y="1567440"/>
            <a:ext cx="4415400" cy="27709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1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en Overzicht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RStudio omgeving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 projecten, Data types &amp; structures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en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tidyverse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72840" y="5229360"/>
            <a:ext cx="64072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https://github.com/longhowlam/inleidingR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683640" y="4705920"/>
            <a:ext cx="75250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Laten we vast het volgende downloaden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932000" y="1574640"/>
            <a:ext cx="3851640" cy="27709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3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Legacy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ggplot2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Interactive graphs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4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Predictive modeling in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79640" y="269640"/>
            <a:ext cx="788544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95640" y="1202040"/>
            <a:ext cx="8639640" cy="39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Vrije Universiteit Amsterdam (drs. wiskunde)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  Technical University Delft (twee jarige AIO    toegepaste statistiek)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SAS (Base / Stat / Guide/ Miner / VA / VS)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Verschillende functies als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6680" cy="32544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1807200" y="5878440"/>
            <a:ext cx="168372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51200" y="5866200"/>
            <a:ext cx="140076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4026600" y="5886360"/>
            <a:ext cx="210888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LinkedIn </a:t>
            </a: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posts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Picture 10" descr=""/>
          <p:cNvPicPr/>
          <p:nvPr/>
        </p:nvPicPr>
        <p:blipFill>
          <a:blip r:embed="rId4"/>
          <a:stretch/>
        </p:blipFill>
        <p:spPr>
          <a:xfrm>
            <a:off x="3539880" y="5838840"/>
            <a:ext cx="458280" cy="466560"/>
          </a:xfrm>
          <a:prstGeom prst="rect">
            <a:avLst/>
          </a:prstGeom>
          <a:ln>
            <a:noFill/>
          </a:ln>
        </p:spPr>
      </p:pic>
      <p:pic>
        <p:nvPicPr>
          <p:cNvPr id="198" name="Picture 11" descr=""/>
          <p:cNvPicPr/>
          <p:nvPr/>
        </p:nvPicPr>
        <p:blipFill>
          <a:blip r:embed="rId5"/>
          <a:stretch/>
        </p:blipFill>
        <p:spPr>
          <a:xfrm>
            <a:off x="5832000" y="5730480"/>
            <a:ext cx="690480" cy="604440"/>
          </a:xfrm>
          <a:prstGeom prst="rect">
            <a:avLst/>
          </a:prstGeom>
          <a:ln>
            <a:noFill/>
          </a:ln>
        </p:spPr>
      </p:pic>
      <p:sp>
        <p:nvSpPr>
          <p:cNvPr id="199" name="CustomShape 6"/>
          <p:cNvSpPr/>
          <p:nvPr/>
        </p:nvSpPr>
        <p:spPr>
          <a:xfrm>
            <a:off x="6395040" y="5807880"/>
            <a:ext cx="202788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6"/>
              </a:rPr>
              <a:t>Wordpress blog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468000" y="4777920"/>
            <a:ext cx="799092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ZZP-er, als je een mogelijk project hebt: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2391480"/>
            <a:ext cx="6442920" cy="66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/ Overzicht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51640" y="7488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32440" y="1772640"/>
            <a:ext cx="7861680" cy="1322640"/>
          </a:xfrm>
          <a:prstGeom prst="rect">
            <a:avLst/>
          </a:prstGeom>
          <a:noFill/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1978 Ontstaan van de S programmeertaal (AT&amp;T Bell Labs)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1985 StatSci maakte daar commercieel product S-PLUS van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1995 Ross Ihaka and Robert Gentleman at the University of Auckland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576000" y="3312000"/>
            <a:ext cx="7847280" cy="2271600"/>
          </a:xfrm>
          <a:prstGeom prst="rect">
            <a:avLst/>
          </a:prstGeom>
          <a:solidFill>
            <a:srgbClr val="fffee6">
              <a:alpha val="31000"/>
            </a:srgbClr>
          </a:solidFill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“</a:t>
            </a: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R foundation” gevestigd aan de </a:t>
            </a: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Wirtschaftsuniversität Wien bestaande uit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Board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Core members (25 leden die de sourcecode onderhouden)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Donors, supporting members and benefactors: Waaronder SHELL.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R valt onder GNU general public license, onder deze voorwaarden: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Binaries van R vrij te downloaden en her-verspreiden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Complete source code is vrij te downloaden, modificeren en her-distribueren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6" descr=""/>
          <p:cNvPicPr/>
          <p:nvPr/>
        </p:nvPicPr>
        <p:blipFill>
          <a:blip r:embed="rId1"/>
          <a:stretch/>
        </p:blipFill>
        <p:spPr>
          <a:xfrm>
            <a:off x="251640" y="1340640"/>
            <a:ext cx="3382920" cy="87804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251640" y="7488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2"/>
          <a:stretch/>
        </p:blipFill>
        <p:spPr>
          <a:xfrm>
            <a:off x="899640" y="2421000"/>
            <a:ext cx="7352640" cy="395892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3653640" y="1412640"/>
            <a:ext cx="541764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2015 opgericht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Aantal bedrijven die R ondersteunen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Sponseren projecten die “R verder helpen”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39640" y="2781000"/>
            <a:ext cx="8135640" cy="66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5640" y="4464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5920" cy="74592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1428840" y="1695240"/>
            <a:ext cx="2549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434960" y="3425040"/>
            <a:ext cx="1626480" cy="6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1000440" cy="51300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1461240" y="971280"/>
            <a:ext cx="18946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1464120" y="2583360"/>
            <a:ext cx="222984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8120" cy="924840"/>
          </a:xfrm>
          <a:prstGeom prst="rect">
            <a:avLst/>
          </a:prstGeom>
          <a:ln>
            <a:noFill/>
          </a:ln>
        </p:spPr>
      </p:pic>
      <p:pic>
        <p:nvPicPr>
          <p:cNvPr id="218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20320" cy="529920"/>
          </a:xfrm>
          <a:prstGeom prst="rect">
            <a:avLst/>
          </a:prstGeom>
          <a:ln>
            <a:noFill/>
          </a:ln>
        </p:spPr>
      </p:pic>
      <p:sp>
        <p:nvSpPr>
          <p:cNvPr id="219" name="CustomShape 6"/>
          <p:cNvSpPr/>
          <p:nvPr/>
        </p:nvSpPr>
        <p:spPr>
          <a:xfrm>
            <a:off x="1428840" y="4298760"/>
            <a:ext cx="3602160" cy="6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3550320" y="1304640"/>
            <a:ext cx="912240" cy="355932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8"/>
          <p:cNvSpPr/>
          <p:nvPr/>
        </p:nvSpPr>
        <p:spPr>
          <a:xfrm>
            <a:off x="4212000" y="1340640"/>
            <a:ext cx="4895640" cy="38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nl-NL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9120" cy="667080"/>
          </a:xfrm>
          <a:prstGeom prst="rect">
            <a:avLst/>
          </a:prstGeom>
          <a:ln>
            <a:noFill/>
          </a:ln>
        </p:spPr>
      </p:pic>
      <p:sp>
        <p:nvSpPr>
          <p:cNvPr id="223" name="CustomShape 9"/>
          <p:cNvSpPr/>
          <p:nvPr/>
        </p:nvSpPr>
        <p:spPr>
          <a:xfrm>
            <a:off x="1428840" y="5076000"/>
            <a:ext cx="360216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49800" cy="568440"/>
          </a:xfrm>
          <a:prstGeom prst="rect">
            <a:avLst/>
          </a:prstGeom>
          <a:ln>
            <a:noFill/>
          </a:ln>
        </p:spPr>
      </p:pic>
      <p:sp>
        <p:nvSpPr>
          <p:cNvPr id="225" name="CustomShape 10"/>
          <p:cNvSpPr/>
          <p:nvPr/>
        </p:nvSpPr>
        <p:spPr>
          <a:xfrm>
            <a:off x="1428840" y="5854320"/>
            <a:ext cx="360216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9280" cy="88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5640" y="4464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6960" cy="175284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9240" cy="97272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371880" y="988920"/>
            <a:ext cx="244692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8360" cy="630720"/>
          </a:xfrm>
          <a:prstGeom prst="rect">
            <a:avLst/>
          </a:prstGeom>
          <a:ln>
            <a:noFill/>
          </a:ln>
        </p:spPr>
      </p:pic>
      <p:pic>
        <p:nvPicPr>
          <p:cNvPr id="232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3000" cy="349560"/>
          </a:xfrm>
          <a:prstGeom prst="rect">
            <a:avLst/>
          </a:prstGeom>
          <a:ln>
            <a:noFill/>
          </a:ln>
        </p:spPr>
      </p:pic>
      <p:pic>
        <p:nvPicPr>
          <p:cNvPr id="233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8360" cy="630720"/>
          </a:xfrm>
          <a:prstGeom prst="rect">
            <a:avLst/>
          </a:prstGeom>
          <a:ln>
            <a:noFill/>
          </a:ln>
        </p:spPr>
      </p:pic>
      <p:pic>
        <p:nvPicPr>
          <p:cNvPr id="234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3000" cy="34956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3735720" y="977040"/>
            <a:ext cx="201204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8360" cy="630720"/>
          </a:xfrm>
          <a:prstGeom prst="rect">
            <a:avLst/>
          </a:prstGeom>
          <a:ln>
            <a:noFill/>
          </a:ln>
        </p:spPr>
      </p:pic>
      <p:pic>
        <p:nvPicPr>
          <p:cNvPr id="237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3000" cy="349560"/>
          </a:xfrm>
          <a:prstGeom prst="rect">
            <a:avLst/>
          </a:prstGeom>
          <a:ln>
            <a:noFill/>
          </a:ln>
        </p:spPr>
      </p:pic>
      <p:pic>
        <p:nvPicPr>
          <p:cNvPr id="238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7400" cy="1981080"/>
          </a:xfrm>
          <a:prstGeom prst="rect">
            <a:avLst/>
          </a:prstGeom>
          <a:ln>
            <a:noFill/>
          </a:ln>
        </p:spPr>
      </p:pic>
      <p:pic>
        <p:nvPicPr>
          <p:cNvPr id="239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4160" cy="2111040"/>
          </a:xfrm>
          <a:prstGeom prst="rect">
            <a:avLst/>
          </a:prstGeom>
          <a:ln>
            <a:noFill/>
          </a:ln>
        </p:spPr>
      </p:pic>
      <p:pic>
        <p:nvPicPr>
          <p:cNvPr id="240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8360" cy="630720"/>
          </a:xfrm>
          <a:prstGeom prst="rect">
            <a:avLst/>
          </a:prstGeom>
          <a:ln>
            <a:noFill/>
          </a:ln>
        </p:spPr>
      </p:pic>
      <p:pic>
        <p:nvPicPr>
          <p:cNvPr id="241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3000" cy="34956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2415240" y="4046400"/>
            <a:ext cx="629640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2843640" y="5403960"/>
            <a:ext cx="58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"/>
          <p:cNvSpPr/>
          <p:nvPr/>
        </p:nvSpPr>
        <p:spPr>
          <a:xfrm>
            <a:off x="6276960" y="2268000"/>
            <a:ext cx="58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7"/>
          <p:cNvSpPr/>
          <p:nvPr/>
        </p:nvSpPr>
        <p:spPr>
          <a:xfrm>
            <a:off x="6801480" y="1358280"/>
            <a:ext cx="332280" cy="27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8"/>
          <p:cNvSpPr/>
          <p:nvPr/>
        </p:nvSpPr>
        <p:spPr>
          <a:xfrm>
            <a:off x="7795080" y="1041120"/>
            <a:ext cx="360" cy="39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14466</TotalTime>
  <Application>LibreOffice/5.1.6.2$Linux_X86_64 LibreOffice_project/10m0$Build-2</Application>
  <Words>424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2017-10-15T16:02:51Z</dcterms:modified>
  <cp:revision>1271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